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</p:sldIdLst>
  <p:sldSz cx="9144000" cy="6858000" type="screen4x3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00" autoAdjust="0"/>
  </p:normalViewPr>
  <p:slideViewPr>
    <p:cSldViewPr>
      <p:cViewPr varScale="1">
        <p:scale>
          <a:sx n="105" d="100"/>
          <a:sy n="105" d="100"/>
        </p:scale>
        <p:origin x="136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6636F-9E64-48A9-A0E8-D6911EA208CE}" type="datetimeFigureOut">
              <a:rPr lang="nb-NO" smtClean="0"/>
              <a:pPr/>
              <a:t>03.04.2020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B388-42AA-4DF2-851A-CCA4A06B24A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6636F-9E64-48A9-A0E8-D6911EA208CE}" type="datetimeFigureOut">
              <a:rPr lang="nb-NO" smtClean="0"/>
              <a:pPr/>
              <a:t>03.04.2020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B388-42AA-4DF2-851A-CCA4A06B24A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6636F-9E64-48A9-A0E8-D6911EA208CE}" type="datetimeFigureOut">
              <a:rPr lang="nb-NO" smtClean="0"/>
              <a:pPr/>
              <a:t>03.04.2020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B388-42AA-4DF2-851A-CCA4A06B24A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6636F-9E64-48A9-A0E8-D6911EA208CE}" type="datetimeFigureOut">
              <a:rPr lang="nb-NO" smtClean="0"/>
              <a:pPr/>
              <a:t>03.04.2020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B388-42AA-4DF2-851A-CCA4A06B24A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6636F-9E64-48A9-A0E8-D6911EA208CE}" type="datetimeFigureOut">
              <a:rPr lang="nb-NO" smtClean="0"/>
              <a:pPr/>
              <a:t>03.04.2020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B388-42AA-4DF2-851A-CCA4A06B24A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6636F-9E64-48A9-A0E8-D6911EA208CE}" type="datetimeFigureOut">
              <a:rPr lang="nb-NO" smtClean="0"/>
              <a:pPr/>
              <a:t>03.04.2020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B388-42AA-4DF2-851A-CCA4A06B24A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6636F-9E64-48A9-A0E8-D6911EA208CE}" type="datetimeFigureOut">
              <a:rPr lang="nb-NO" smtClean="0"/>
              <a:pPr/>
              <a:t>03.04.2020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B388-42AA-4DF2-851A-CCA4A06B24A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6636F-9E64-48A9-A0E8-D6911EA208CE}" type="datetimeFigureOut">
              <a:rPr lang="nb-NO" smtClean="0"/>
              <a:pPr/>
              <a:t>03.04.2020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B388-42AA-4DF2-851A-CCA4A06B24A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6636F-9E64-48A9-A0E8-D6911EA208CE}" type="datetimeFigureOut">
              <a:rPr lang="nb-NO" smtClean="0"/>
              <a:pPr/>
              <a:t>03.04.2020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B388-42AA-4DF2-851A-CCA4A06B24A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6636F-9E64-48A9-A0E8-D6911EA208CE}" type="datetimeFigureOut">
              <a:rPr lang="nb-NO" smtClean="0"/>
              <a:pPr/>
              <a:t>03.04.2020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B388-42AA-4DF2-851A-CCA4A06B24A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6636F-9E64-48A9-A0E8-D6911EA208CE}" type="datetimeFigureOut">
              <a:rPr lang="nb-NO" smtClean="0"/>
              <a:pPr/>
              <a:t>03.04.2020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B388-42AA-4DF2-851A-CCA4A06B24A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6636F-9E64-48A9-A0E8-D6911EA208CE}" type="datetimeFigureOut">
              <a:rPr lang="nb-NO" smtClean="0"/>
              <a:pPr/>
              <a:t>03.04.2020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FB388-42AA-4DF2-851A-CCA4A06B24AA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title"/>
          </p:nvPr>
        </p:nvSpPr>
        <p:spPr>
          <a:xfrm>
            <a:off x="501335" y="116633"/>
            <a:ext cx="8185464" cy="463240"/>
          </a:xfrm>
        </p:spPr>
        <p:txBody>
          <a:bodyPr>
            <a:normAutofit fontScale="90000"/>
          </a:bodyPr>
          <a:lstStyle/>
          <a:p>
            <a:r>
              <a:rPr lang="nb-NO" dirty="0"/>
              <a:t>Organisasjonskart – HIM – 2019</a:t>
            </a:r>
          </a:p>
        </p:txBody>
      </p:sp>
      <p:sp>
        <p:nvSpPr>
          <p:cNvPr id="7" name="Avrundet rektangel 6"/>
          <p:cNvSpPr/>
          <p:nvPr/>
        </p:nvSpPr>
        <p:spPr>
          <a:xfrm>
            <a:off x="3430650" y="748025"/>
            <a:ext cx="2016224" cy="576064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b-NO" sz="1400" dirty="0" err="1">
                <a:latin typeface="Arial" pitchFamily="34" charset="0"/>
                <a:cs typeface="Arial" pitchFamily="34" charset="0"/>
              </a:rPr>
              <a:t>Adm.dir</a:t>
            </a:r>
            <a:r>
              <a:rPr lang="nb-NO" sz="1400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r>
              <a:rPr lang="nb-NO" sz="1400" dirty="0">
                <a:latin typeface="Arial" pitchFamily="34" charset="0"/>
                <a:cs typeface="Arial" pitchFamily="34" charset="0"/>
              </a:rPr>
              <a:t>Gro Staveland</a:t>
            </a:r>
          </a:p>
        </p:txBody>
      </p:sp>
      <p:sp>
        <p:nvSpPr>
          <p:cNvPr id="8" name="Avrundet rektangel 7"/>
          <p:cNvSpPr/>
          <p:nvPr/>
        </p:nvSpPr>
        <p:spPr>
          <a:xfrm>
            <a:off x="4964159" y="1487326"/>
            <a:ext cx="2096001" cy="880950"/>
          </a:xfrm>
          <a:prstGeom prst="roundRect">
            <a:avLst>
              <a:gd name="adj" fmla="val 13885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b-NO" sz="1400" dirty="0">
                <a:latin typeface="Arial" pitchFamily="34" charset="0"/>
                <a:cs typeface="Arial" pitchFamily="34" charset="0"/>
              </a:rPr>
              <a:t>Miljørådgiver</a:t>
            </a:r>
          </a:p>
          <a:p>
            <a:pPr algn="ctr"/>
            <a:r>
              <a:rPr lang="nb-NO" sz="1400" dirty="0">
                <a:latin typeface="Arial" pitchFamily="34" charset="0"/>
                <a:cs typeface="Arial" pitchFamily="34" charset="0"/>
              </a:rPr>
              <a:t>Veslemøy Eriksen</a:t>
            </a:r>
          </a:p>
        </p:txBody>
      </p:sp>
      <p:sp>
        <p:nvSpPr>
          <p:cNvPr id="9" name="Avrundet rektangel 8"/>
          <p:cNvSpPr/>
          <p:nvPr/>
        </p:nvSpPr>
        <p:spPr>
          <a:xfrm>
            <a:off x="31256" y="4283742"/>
            <a:ext cx="3532632" cy="49285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b-NO" sz="12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nb-NO" sz="1200" dirty="0">
                <a:latin typeface="Arial" pitchFamily="34" charset="0"/>
                <a:cs typeface="Arial" pitchFamily="34" charset="0"/>
              </a:rPr>
              <a:t>Regnskap/fakturering – husholdning og næring</a:t>
            </a:r>
          </a:p>
          <a:p>
            <a:pPr algn="ctr"/>
            <a:r>
              <a:rPr lang="nb-NO" sz="1000" dirty="0">
                <a:latin typeface="Arial" pitchFamily="34" charset="0"/>
                <a:cs typeface="Arial" pitchFamily="34" charset="0"/>
              </a:rPr>
              <a:t>Gerd Rossebø/Ruth Line Berg Bertelsen</a:t>
            </a:r>
          </a:p>
          <a:p>
            <a:pPr algn="ctr"/>
            <a:endParaRPr lang="nb-NO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Avrundet rektangel 10"/>
          <p:cNvSpPr/>
          <p:nvPr/>
        </p:nvSpPr>
        <p:spPr>
          <a:xfrm>
            <a:off x="4964158" y="2623534"/>
            <a:ext cx="3424265" cy="83967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b-NO" sz="1400" dirty="0">
                <a:latin typeface="Arial" pitchFamily="34" charset="0"/>
                <a:cs typeface="Arial" pitchFamily="34" charset="0"/>
              </a:rPr>
              <a:t>Drift- og personalleder</a:t>
            </a:r>
          </a:p>
          <a:p>
            <a:pPr algn="ctr"/>
            <a:r>
              <a:rPr lang="nb-NO" sz="1400" dirty="0">
                <a:latin typeface="Arial" pitchFamily="34" charset="0"/>
                <a:cs typeface="Arial" pitchFamily="34" charset="0"/>
              </a:rPr>
              <a:t>Ole A. Svendsen</a:t>
            </a:r>
          </a:p>
        </p:txBody>
      </p:sp>
      <p:sp>
        <p:nvSpPr>
          <p:cNvPr id="13" name="Avrundet rektangel 12"/>
          <p:cNvSpPr/>
          <p:nvPr/>
        </p:nvSpPr>
        <p:spPr>
          <a:xfrm>
            <a:off x="5006750" y="4228612"/>
            <a:ext cx="3447782" cy="74729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b-NO" sz="1200" dirty="0">
                <a:latin typeface="Arial" pitchFamily="34" charset="0"/>
                <a:cs typeface="Arial" pitchFamily="34" charset="0"/>
              </a:rPr>
              <a:t>Arbeidsleder Årabrot</a:t>
            </a:r>
          </a:p>
          <a:p>
            <a:pPr algn="ctr"/>
            <a:r>
              <a:rPr lang="nb-NO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Tore Skogland</a:t>
            </a:r>
          </a:p>
          <a:p>
            <a:pPr algn="ctr"/>
            <a:r>
              <a:rPr lang="nb-NO" sz="1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Daglig drift av miljøpark og hagekompostering</a:t>
            </a:r>
          </a:p>
          <a:p>
            <a:pPr algn="ctr"/>
            <a:r>
              <a:rPr lang="nb-NO" sz="1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12 fast ansatte på anlegget inkl. 1 lærling</a:t>
            </a:r>
            <a:endParaRPr lang="nb-NO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Avrundet rektangel 13"/>
          <p:cNvSpPr/>
          <p:nvPr/>
        </p:nvSpPr>
        <p:spPr>
          <a:xfrm>
            <a:off x="4990871" y="5004553"/>
            <a:ext cx="3475589" cy="5446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b-NO" sz="12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nb-NO" sz="1200" dirty="0">
                <a:latin typeface="Arial" pitchFamily="34" charset="0"/>
                <a:cs typeface="Arial" pitchFamily="34" charset="0"/>
              </a:rPr>
              <a:t>Sikkerhetsrådgivere </a:t>
            </a:r>
          </a:p>
          <a:p>
            <a:pPr algn="ctr"/>
            <a:r>
              <a:rPr lang="nb-NO" sz="1000" dirty="0">
                <a:latin typeface="Arial" pitchFamily="34" charset="0"/>
                <a:cs typeface="Arial" pitchFamily="34" charset="0"/>
              </a:rPr>
              <a:t>Husholdning og næring – farlig avfall og risikoavfall</a:t>
            </a:r>
          </a:p>
          <a:p>
            <a:pPr algn="ctr"/>
            <a:r>
              <a:rPr lang="nb-NO" sz="1000" b="1" dirty="0">
                <a:latin typeface="Arial" pitchFamily="34" charset="0"/>
                <a:cs typeface="Arial" pitchFamily="34" charset="0"/>
              </a:rPr>
              <a:t>Hans Almeland/Bernt Olav </a:t>
            </a:r>
            <a:r>
              <a:rPr lang="nb-NO" sz="1000" b="1" dirty="0" err="1">
                <a:latin typeface="Arial" pitchFamily="34" charset="0"/>
                <a:cs typeface="Arial" pitchFamily="34" charset="0"/>
              </a:rPr>
              <a:t>Nådland</a:t>
            </a:r>
            <a:r>
              <a:rPr lang="nb-NO" sz="1000" b="1" dirty="0">
                <a:latin typeface="Arial" pitchFamily="34" charset="0"/>
                <a:cs typeface="Arial" pitchFamily="34" charset="0"/>
              </a:rPr>
              <a:t> </a:t>
            </a:r>
            <a:r>
              <a:rPr lang="nb-NO" sz="1000" dirty="0">
                <a:latin typeface="Arial" pitchFamily="34" charset="0"/>
                <a:cs typeface="Arial" pitchFamily="34" charset="0"/>
              </a:rPr>
              <a:t>(til 01.11.19)</a:t>
            </a:r>
          </a:p>
          <a:p>
            <a:pPr algn="ctr"/>
            <a:r>
              <a:rPr lang="nb-NO" sz="120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5" name="Avrundet rektangel 14"/>
          <p:cNvSpPr/>
          <p:nvPr/>
        </p:nvSpPr>
        <p:spPr>
          <a:xfrm>
            <a:off x="54158" y="3490990"/>
            <a:ext cx="3509730" cy="73762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b-NO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Kundesenter </a:t>
            </a:r>
          </a:p>
          <a:p>
            <a:pPr algn="ctr"/>
            <a:r>
              <a:rPr lang="nb-NO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Div. arbeid knyttet til husholdnings- og næringsrenovasjon samt slam inkl. fakturering</a:t>
            </a:r>
          </a:p>
          <a:p>
            <a:pPr algn="ctr"/>
            <a:r>
              <a:rPr lang="nb-NO" sz="1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 fast ansatte</a:t>
            </a:r>
          </a:p>
        </p:txBody>
      </p:sp>
      <p:sp>
        <p:nvSpPr>
          <p:cNvPr id="17" name="TekstSylinder 16"/>
          <p:cNvSpPr txBox="1"/>
          <p:nvPr/>
        </p:nvSpPr>
        <p:spPr>
          <a:xfrm>
            <a:off x="501335" y="5631097"/>
            <a:ext cx="3728032" cy="98488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nb-NO" sz="1400" dirty="0">
                <a:latin typeface="Arial" pitchFamily="34" charset="0"/>
                <a:cs typeface="Arial" pitchFamily="34" charset="0"/>
              </a:rPr>
              <a:t>Daglig leder - HIM Transport AS</a:t>
            </a:r>
          </a:p>
          <a:p>
            <a:pPr algn="ctr"/>
            <a:r>
              <a:rPr lang="nb-NO" sz="1400" dirty="0">
                <a:latin typeface="Arial" pitchFamily="34" charset="0"/>
                <a:cs typeface="Arial" pitchFamily="34" charset="0"/>
              </a:rPr>
              <a:t>Tor Harald Håland</a:t>
            </a:r>
            <a:endParaRPr lang="nb-NO" sz="1000" dirty="0">
              <a:latin typeface="Verdana" pitchFamily="34" charset="0"/>
            </a:endParaRPr>
          </a:p>
          <a:p>
            <a:pPr algn="ctr"/>
            <a:r>
              <a:rPr lang="nb-NO" sz="1000" dirty="0">
                <a:latin typeface="Arial" pitchFamily="34" charset="0"/>
                <a:cs typeface="Arial" pitchFamily="34" charset="0"/>
              </a:rPr>
              <a:t>Husholdningsrenovasjon i egenregi (14 sjåfører/renovatører)</a:t>
            </a:r>
          </a:p>
          <a:p>
            <a:pPr algn="ctr"/>
            <a:r>
              <a:rPr lang="nb-NO" sz="1000" dirty="0">
                <a:latin typeface="Arial" pitchFamily="34" charset="0"/>
                <a:cs typeface="Arial" pitchFamily="34" charset="0"/>
              </a:rPr>
              <a:t>  samt næringsrenovasjon (3 sjåfører/renovatører)</a:t>
            </a:r>
          </a:p>
          <a:p>
            <a:pPr algn="ctr"/>
            <a:endParaRPr lang="nb-NO" sz="1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" name="Rett linje 18"/>
          <p:cNvCxnSpPr/>
          <p:nvPr/>
        </p:nvCxnSpPr>
        <p:spPr>
          <a:xfrm>
            <a:off x="4355976" y="1444028"/>
            <a:ext cx="0" cy="10874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ett linje 21"/>
          <p:cNvCxnSpPr/>
          <p:nvPr/>
        </p:nvCxnSpPr>
        <p:spPr>
          <a:xfrm flipH="1">
            <a:off x="866035" y="2531513"/>
            <a:ext cx="39707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ett linje 23"/>
          <p:cNvCxnSpPr/>
          <p:nvPr/>
        </p:nvCxnSpPr>
        <p:spPr>
          <a:xfrm>
            <a:off x="4820401" y="2531513"/>
            <a:ext cx="2880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Avrundet rektangel 22"/>
          <p:cNvSpPr/>
          <p:nvPr/>
        </p:nvSpPr>
        <p:spPr>
          <a:xfrm>
            <a:off x="54158" y="2676112"/>
            <a:ext cx="3509730" cy="76795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b-NO" sz="1400" dirty="0">
                <a:latin typeface="Arial" pitchFamily="34" charset="0"/>
                <a:cs typeface="Arial" pitchFamily="34" charset="0"/>
              </a:rPr>
              <a:t>Økonomi- og administrasjonsleder</a:t>
            </a:r>
          </a:p>
          <a:p>
            <a:pPr algn="ctr"/>
            <a:r>
              <a:rPr lang="nb-NO" sz="1400" dirty="0">
                <a:latin typeface="Arial" pitchFamily="34" charset="0"/>
                <a:cs typeface="Arial" pitchFamily="34" charset="0"/>
              </a:rPr>
              <a:t>Trond Kampen</a:t>
            </a:r>
          </a:p>
          <a:p>
            <a:pPr algn="ctr"/>
            <a:r>
              <a:rPr lang="nb-NO" sz="1050" dirty="0">
                <a:latin typeface="Arial" pitchFamily="34" charset="0"/>
                <a:cs typeface="Arial" pitchFamily="34" charset="0"/>
              </a:rPr>
              <a:t>(Knut Arvid Hagenberg til 01.02.19) </a:t>
            </a:r>
          </a:p>
        </p:txBody>
      </p:sp>
      <p:sp>
        <p:nvSpPr>
          <p:cNvPr id="33" name="Avrundet rektangel 32"/>
          <p:cNvSpPr/>
          <p:nvPr/>
        </p:nvSpPr>
        <p:spPr>
          <a:xfrm>
            <a:off x="4958261" y="3488450"/>
            <a:ext cx="3496273" cy="72204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b-NO" sz="1200" dirty="0">
                <a:latin typeface="Arial" pitchFamily="34" charset="0"/>
                <a:cs typeface="Arial" pitchFamily="34" charset="0"/>
              </a:rPr>
              <a:t>Arbeidsleder Toraneset og Etne</a:t>
            </a:r>
          </a:p>
          <a:p>
            <a:pPr algn="ctr"/>
            <a:r>
              <a:rPr lang="nb-NO" sz="1000" b="1" dirty="0">
                <a:latin typeface="Arial" pitchFamily="34" charset="0"/>
                <a:cs typeface="Arial" pitchFamily="34" charset="0"/>
              </a:rPr>
              <a:t>Håvard Kallestadbakken</a:t>
            </a:r>
          </a:p>
          <a:p>
            <a:pPr algn="ctr"/>
            <a:r>
              <a:rPr lang="nb-NO" sz="1000" dirty="0">
                <a:latin typeface="Arial" pitchFamily="34" charset="0"/>
                <a:cs typeface="Arial" pitchFamily="34" charset="0"/>
              </a:rPr>
              <a:t>Daglig drift av miljøpark/-stasjon, deponi og kompostering </a:t>
            </a:r>
          </a:p>
          <a:p>
            <a:pPr algn="ctr"/>
            <a:r>
              <a:rPr lang="nb-NO" sz="1000" dirty="0">
                <a:latin typeface="Arial" pitchFamily="34" charset="0"/>
                <a:cs typeface="Arial" pitchFamily="34" charset="0"/>
              </a:rPr>
              <a:t>9 fast ansatte på anlegget inkl. 1 lærling</a:t>
            </a:r>
            <a:endParaRPr lang="nb-NO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Avrundet rektangel 35"/>
          <p:cNvSpPr/>
          <p:nvPr/>
        </p:nvSpPr>
        <p:spPr>
          <a:xfrm>
            <a:off x="5030568" y="5577801"/>
            <a:ext cx="3432755" cy="545739"/>
          </a:xfrm>
          <a:prstGeom prst="roundRect">
            <a:avLst>
              <a:gd name="adj" fmla="val 1293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b-NO" sz="1200" dirty="0">
                <a:latin typeface="Arial" pitchFamily="34" charset="0"/>
                <a:cs typeface="Arial" pitchFamily="34" charset="0"/>
              </a:rPr>
              <a:t>Transportleder og kundekonsulent næring </a:t>
            </a:r>
            <a:r>
              <a:rPr lang="nb-NO" sz="1000" b="1" dirty="0">
                <a:latin typeface="Arial" pitchFamily="34" charset="0"/>
                <a:cs typeface="Arial" pitchFamily="34" charset="0"/>
              </a:rPr>
              <a:t>Torunn Nordtveit </a:t>
            </a:r>
          </a:p>
        </p:txBody>
      </p:sp>
      <p:sp>
        <p:nvSpPr>
          <p:cNvPr id="25" name="Avrundet rektangel 24"/>
          <p:cNvSpPr/>
          <p:nvPr/>
        </p:nvSpPr>
        <p:spPr>
          <a:xfrm>
            <a:off x="0" y="4776595"/>
            <a:ext cx="3563888" cy="49285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b-NO" sz="12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nb-NO" sz="1200" dirty="0">
                <a:latin typeface="Arial" pitchFamily="34" charset="0"/>
                <a:cs typeface="Arial" pitchFamily="34" charset="0"/>
              </a:rPr>
              <a:t>Info/kommunikasjon/markedsføring </a:t>
            </a:r>
          </a:p>
          <a:p>
            <a:pPr algn="ctr"/>
            <a:r>
              <a:rPr lang="nb-NO" sz="1200" dirty="0">
                <a:latin typeface="Arial" pitchFamily="34" charset="0"/>
                <a:cs typeface="Arial" pitchFamily="34" charset="0"/>
              </a:rPr>
              <a:t>Gry Dahle (fra 01.08.19)</a:t>
            </a:r>
            <a:endParaRPr lang="nb-NO" sz="1000" dirty="0">
              <a:latin typeface="Arial" pitchFamily="34" charset="0"/>
              <a:cs typeface="Arial" pitchFamily="34" charset="0"/>
            </a:endParaRPr>
          </a:p>
          <a:p>
            <a:pPr algn="ctr"/>
            <a:endParaRPr lang="nb-NO" sz="1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5801819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1358</TotalTime>
  <Words>172</Words>
  <Application>Microsoft Office PowerPoint</Application>
  <PresentationFormat>Skjermfremvisning (4:3)</PresentationFormat>
  <Paragraphs>37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Verdana</vt:lpstr>
      <vt:lpstr>Kontortema</vt:lpstr>
      <vt:lpstr>Organisasjonskart – HIM – 2019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Organisasjonskart - HIM</dc:title>
  <dc:creator>Gro Staveland</dc:creator>
  <cp:lastModifiedBy>Veslemøy Eriksen</cp:lastModifiedBy>
  <cp:revision>59</cp:revision>
  <cp:lastPrinted>2019-02-26T07:45:37Z</cp:lastPrinted>
  <dcterms:modified xsi:type="dcterms:W3CDTF">2020-04-03T08:27:16Z</dcterms:modified>
</cp:coreProperties>
</file>